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3" r:id="rId4"/>
    <p:sldId id="1144" r:id="rId5"/>
    <p:sldId id="1145" r:id="rId6"/>
    <p:sldId id="1146" r:id="rId7"/>
    <p:sldId id="1147" r:id="rId8"/>
    <p:sldId id="1149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年央视春晚上一个名为《秧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》的特别的机器人表演。该表演将中国传统秧歌舞与现代机器人技术相结合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展示了科技如何为传统文化注入新活力。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980728"/>
            <a:ext cx="11485848" cy="1269203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473142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an amazing display of technology and culture, the 2025 Chinese New Year Gala, also known as the Spring Festival Gala, showed a special performance by a group of robots dancing the traditional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Yangko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1882" y="836712"/>
            <a:ext cx="4176520" cy="588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11128"/>
          </a:xfrm>
        </p:spPr>
        <p:txBody>
          <a:bodyPr/>
          <a:lstStyle/>
          <a:p>
            <a:pPr indent="609600" algn="dist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Spring Festival Gala is one of the most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TV events in China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year, most families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watch this special show on Chinese New Year’s Eve at home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performances in recent years, one stood out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YangBOT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34566" y="2012713"/>
            <a:ext cx="11485848" cy="127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考查形容词的用法。句意：春节联欢晚会是中国最受欢迎的电视节目之一。根据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of the most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＋形容词＋名词复数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结合首字母提示及常识可知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春节联欢晚会很受欢迎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popular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受欢迎的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262632"/>
            <a:ext cx="11485848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考查动词的用法。句意：每年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大多数家庭在除夕夜聚在家里观看这个特别的节目。根据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“most families... to watch this special show on Chinese New Year’s Eve at home”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及首字母提示可知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此处是指家人聚在一起看电视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gather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聚集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句子时态为一般现在时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“most families”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是复数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谓语动词用原形。故填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gather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4918816"/>
            <a:ext cx="11485848" cy="131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考查介词的用法。句意：在近年来的表演中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有一个（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表演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）脱颖而出：《秧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performances in recent years”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及首字母提示可知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此处指在众多表演之中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among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之中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用于三者或三者以上的范围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句首首字母大写。故填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Among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725366" y="731614"/>
            <a:ext cx="11416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popular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657940" y="1123499"/>
            <a:ext cx="96853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gather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095359" y="1532803"/>
            <a:ext cx="106311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Among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YangBOT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mixed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yangko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dance with modern robot technology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performance, robots dressed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costumes danced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yangko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robots moved smoothly, just like real dancers, and their movements were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sync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同步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 music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robot performers were designed and programmed by a team of engineers and cultural experts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Human dancers and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worked together to create an amazing experience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 viewers called them “cool” while the old loved their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humour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festival spirit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86326" y="725840"/>
            <a:ext cx="13500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traditional</a:t>
            </a:r>
            <a:endParaRPr lang="zh-CN" altLang="en-US" sz="2000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2984081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考查形容词的用法。句意：《秧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》将中国传统的秧歌舞蹈与现代机器人技术相结合。根据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“Chinese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yangko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dance”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及首字母提示可知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此处是指传统的秧歌舞蹈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traditional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传统的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此处用形容词作定语修饰名词短语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“Chinese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yangko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dance”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4136209"/>
            <a:ext cx="11485848" cy="1164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考查副词的用法。句意：机器人动作流畅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就像真正的舞者一样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而且他们的动作与音乐配合得完美无缺。根据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sync with the music”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及首字母提示可知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此处是指动作与音乐完美配合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应用副词修饰介词短语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sync”, perfectly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完美地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perfectly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6"/>
          <p:cNvSpPr txBox="1">
            <a:spLocks/>
          </p:cNvSpPr>
          <p:nvPr/>
        </p:nvSpPr>
        <p:spPr bwMode="auto">
          <a:xfrm>
            <a:off x="360854" y="5288337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考查名词的用法。句意：人类舞者和机器人一起合作创造了令人惊叹的体验。根据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“Human dancers and...”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及首字母提示可知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此处指人类舞者和机器人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前面提到了机器人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空处与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“Human dancers”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应该用复数。故填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robots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710463" y="1443688"/>
            <a:ext cx="14093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perfectly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0821505" y="1870408"/>
            <a:ext cx="11354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robots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appearance of robots in this year’s gala has caused wide interest and admiration, both at home and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users praised the creativity and technical power behind the act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International media has taken notice of this fantastic performance as 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34566" y="23928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考查副词的用法。句意：今年春晚机器人的出现引起了国内外广泛的关注和赞赏。根据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“both at home and...”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及首字母提示可知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此处指国内外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abroad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在国外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 home”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相对应。故填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abroad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44330" y="1412911"/>
            <a:ext cx="11200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abroad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17393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YangBOT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also become a hot topic and showed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technology can bring new life to tradition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programme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perfect mixture of China’s technology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</a:t>
            </a:r>
            <a:r>
              <a:rPr lang="en-US" altLang="zh-CN" sz="22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cultural pride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year’s gala was not only an entertainment but also showed the technology to celebrate cultural tradition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2326528"/>
            <a:ext cx="11485848" cy="2529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考查疑问词的用法。句意：《秧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》也成了一个热门话题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展示了技术如何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高科技能给传统带来新的生机。根据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“showed... technology can </a:t>
            </a:r>
            <a:r>
              <a:rPr lang="en-US" altLang="zh-CN" sz="22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 new life to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</a:t>
            </a:r>
            <a:endParaRPr lang="en-US" altLang="zh-CN" sz="22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sz="2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处是指科技怎样给传统带来新的生机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怎样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引导宾语从句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符合语境；也可理解为展示了高科技给传统带来新的生机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high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高的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high technology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高科技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也符合语境。故填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how/high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94678" y="3131961"/>
            <a:ext cx="4084773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200" dirty="0">
                <a:solidFill>
                  <a:srgbClr val="00AEEF"/>
                </a:solidFill>
                <a:cs typeface="Times New Roman" panose="02020603050405020304" pitchFamily="18" charset="0"/>
              </a:rPr>
              <a:t>bring</a:t>
            </a:r>
            <a:r>
              <a:rPr lang="en-US" altLang="zh-CN" sz="22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AEEF"/>
                </a:solidFill>
                <a:cs typeface="Times New Roman" panose="02020603050405020304" pitchFamily="18" charset="0"/>
              </a:rPr>
              <a:t>life</a:t>
            </a:r>
            <a:r>
              <a:rPr lang="en-US" altLang="zh-CN" sz="22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AEEF"/>
                </a:solidFill>
                <a:cs typeface="Times New Roman" panose="02020603050405020304" pitchFamily="18" charset="0"/>
              </a:rPr>
              <a:t>to</a:t>
            </a:r>
            <a:r>
              <a:rPr lang="en-US" altLang="zh-CN" sz="22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AEEF"/>
                </a:solidFill>
                <a:cs typeface="Times New Roman" panose="02020603050405020304" pitchFamily="18" charset="0"/>
              </a:rPr>
              <a:t>sth</a:t>
            </a:r>
            <a:r>
              <a:rPr lang="en-US" altLang="zh-CN" sz="22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2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给</a:t>
            </a:r>
            <a:r>
              <a:rPr lang="en-US" altLang="zh-CN" sz="220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带来生机</a:t>
            </a:r>
            <a:endParaRPr lang="zh-CN" altLang="zh-CN" sz="2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9"/>
          <p:cNvSpPr txBox="1">
            <a:spLocks/>
          </p:cNvSpPr>
          <p:nvPr/>
        </p:nvSpPr>
        <p:spPr bwMode="auto">
          <a:xfrm>
            <a:off x="360854" y="4797152"/>
            <a:ext cx="11485848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考查形容词的用法。句意：这个节目是中国技术进步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自豪感和文化自豪感的完美结合。根据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“China’s technology... and cultural pride”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及首字母提示可知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此处可指技术进步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progress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是名词；也可指技术自豪感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“cultural pride”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pride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自豪感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progress/pride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372242" y="728703"/>
            <a:ext cx="158248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how/high</a:t>
            </a:r>
            <a:r>
              <a:rPr lang="zh-CN" altLang="zh-CN" sz="22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pic>
        <p:nvPicPr>
          <p:cNvPr id="10" name="箭头左.eps" descr="id:21474864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531482" y="3173798"/>
            <a:ext cx="419444" cy="29126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9717190" y="1123500"/>
            <a:ext cx="221195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progress/pride</a:t>
            </a:r>
            <a:r>
              <a:rPr lang="zh-CN" altLang="zh-CN" sz="22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9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mixture is likely to be more common,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bridge between the past and the future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Whether you’re dancing, singing, or just watching,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YangBOT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sure to make your New Year celebrations unforgettable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0"/>
          <p:cNvSpPr txBox="1">
            <a:spLocks/>
          </p:cNvSpPr>
          <p:nvPr/>
        </p:nvSpPr>
        <p:spPr bwMode="auto">
          <a:xfrm>
            <a:off x="334566" y="2420888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考查动词的用法。句意：这种融合很可能会更常见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在过去和未来之间架起一座桥梁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成为过去和未来之间的一座桥梁。根据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“...a bridge between the past and the future.”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及首字母提示可知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此处指在过去和未来之间架起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成为一座桥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build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建造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become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这里用现在分词作伴随状语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表示主动关系。故填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building/becoming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756635" y="812019"/>
            <a:ext cx="26292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building/becoming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45485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</TotalTime>
  <Words>951</Words>
  <Application>Microsoft Office PowerPoint</Application>
  <PresentationFormat>自定义</PresentationFormat>
  <Paragraphs>33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450</cp:revision>
  <dcterms:created xsi:type="dcterms:W3CDTF">2020-11-06T05:24:00Z</dcterms:created>
  <dcterms:modified xsi:type="dcterms:W3CDTF">2025-09-17T00:53:36Z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